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59" r:id="rId10"/>
    <p:sldId id="261" r:id="rId11"/>
    <p:sldId id="262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williamluik/Desktop/Physics%20classes/Simulation%20&amp;Modeling/Final%20Project/final_sprea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HRR(pixles)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6"/>
            <c:dispRSqr val="1"/>
            <c:dispEq val="1"/>
            <c:trendlineLbl>
              <c:layout>
                <c:manualLayout>
                  <c:x val="8.288503883931142E-2"/>
                  <c:y val="7.674716444035527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Sheet1!$E$4:$E$46</c:f>
              <c:numCache>
                <c:formatCode>General</c:formatCode>
                <c:ptCount val="43"/>
                <c:pt idx="0">
                  <c:v>0</c:v>
                </c:pt>
                <c:pt idx="1">
                  <c:v>50</c:v>
                </c:pt>
                <c:pt idx="2">
                  <c:v>90</c:v>
                </c:pt>
                <c:pt idx="3">
                  <c:v>130</c:v>
                </c:pt>
                <c:pt idx="4">
                  <c:v>165</c:v>
                </c:pt>
                <c:pt idx="5">
                  <c:v>190</c:v>
                </c:pt>
                <c:pt idx="6">
                  <c:v>215</c:v>
                </c:pt>
                <c:pt idx="7">
                  <c:v>245</c:v>
                </c:pt>
                <c:pt idx="8">
                  <c:v>260</c:v>
                </c:pt>
                <c:pt idx="9">
                  <c:v>280</c:v>
                </c:pt>
                <c:pt idx="10">
                  <c:v>297</c:v>
                </c:pt>
                <c:pt idx="11">
                  <c:v>315</c:v>
                </c:pt>
                <c:pt idx="12">
                  <c:v>336</c:v>
                </c:pt>
                <c:pt idx="13">
                  <c:v>348</c:v>
                </c:pt>
                <c:pt idx="14">
                  <c:v>355</c:v>
                </c:pt>
                <c:pt idx="15">
                  <c:v>370</c:v>
                </c:pt>
                <c:pt idx="16">
                  <c:v>385</c:v>
                </c:pt>
                <c:pt idx="17">
                  <c:v>406</c:v>
                </c:pt>
                <c:pt idx="18">
                  <c:v>437</c:v>
                </c:pt>
                <c:pt idx="19">
                  <c:v>458</c:v>
                </c:pt>
                <c:pt idx="20">
                  <c:v>462</c:v>
                </c:pt>
                <c:pt idx="21">
                  <c:v>473</c:v>
                </c:pt>
                <c:pt idx="22">
                  <c:v>490</c:v>
                </c:pt>
                <c:pt idx="23">
                  <c:v>504</c:v>
                </c:pt>
                <c:pt idx="24">
                  <c:v>516</c:v>
                </c:pt>
                <c:pt idx="25">
                  <c:v>539</c:v>
                </c:pt>
                <c:pt idx="26">
                  <c:v>557</c:v>
                </c:pt>
                <c:pt idx="27">
                  <c:v>575</c:v>
                </c:pt>
                <c:pt idx="28">
                  <c:v>590</c:v>
                </c:pt>
                <c:pt idx="29">
                  <c:v>622</c:v>
                </c:pt>
                <c:pt idx="30">
                  <c:v>637</c:v>
                </c:pt>
                <c:pt idx="31">
                  <c:v>650</c:v>
                </c:pt>
                <c:pt idx="32">
                  <c:v>677</c:v>
                </c:pt>
                <c:pt idx="33">
                  <c:v>703</c:v>
                </c:pt>
                <c:pt idx="34">
                  <c:v>739</c:v>
                </c:pt>
                <c:pt idx="35">
                  <c:v>765</c:v>
                </c:pt>
                <c:pt idx="36">
                  <c:v>797</c:v>
                </c:pt>
                <c:pt idx="37">
                  <c:v>820</c:v>
                </c:pt>
                <c:pt idx="38">
                  <c:v>842</c:v>
                </c:pt>
                <c:pt idx="39">
                  <c:v>887</c:v>
                </c:pt>
                <c:pt idx="40">
                  <c:v>930</c:v>
                </c:pt>
                <c:pt idx="41">
                  <c:v>976</c:v>
                </c:pt>
                <c:pt idx="42">
                  <c:v>992</c:v>
                </c:pt>
              </c:numCache>
            </c:numRef>
          </c:xVal>
          <c:yVal>
            <c:numRef>
              <c:f>Sheet1!$F$4:$F$46</c:f>
              <c:numCache>
                <c:formatCode>General</c:formatCode>
                <c:ptCount val="43"/>
                <c:pt idx="0">
                  <c:v>45</c:v>
                </c:pt>
                <c:pt idx="1">
                  <c:v>50</c:v>
                </c:pt>
                <c:pt idx="2">
                  <c:v>56</c:v>
                </c:pt>
                <c:pt idx="3">
                  <c:v>65</c:v>
                </c:pt>
                <c:pt idx="4">
                  <c:v>78</c:v>
                </c:pt>
                <c:pt idx="5">
                  <c:v>93</c:v>
                </c:pt>
                <c:pt idx="6">
                  <c:v>107</c:v>
                </c:pt>
                <c:pt idx="7">
                  <c:v>135</c:v>
                </c:pt>
                <c:pt idx="8">
                  <c:v>150</c:v>
                </c:pt>
                <c:pt idx="9">
                  <c:v>175</c:v>
                </c:pt>
                <c:pt idx="10">
                  <c:v>207</c:v>
                </c:pt>
                <c:pt idx="11">
                  <c:v>235</c:v>
                </c:pt>
                <c:pt idx="12">
                  <c:v>270</c:v>
                </c:pt>
                <c:pt idx="13">
                  <c:v>296</c:v>
                </c:pt>
                <c:pt idx="14">
                  <c:v>317</c:v>
                </c:pt>
                <c:pt idx="15">
                  <c:v>355</c:v>
                </c:pt>
                <c:pt idx="16">
                  <c:v>387</c:v>
                </c:pt>
                <c:pt idx="17">
                  <c:v>411</c:v>
                </c:pt>
                <c:pt idx="18">
                  <c:v>436</c:v>
                </c:pt>
                <c:pt idx="19">
                  <c:v>449</c:v>
                </c:pt>
                <c:pt idx="20">
                  <c:v>451</c:v>
                </c:pt>
                <c:pt idx="21">
                  <c:v>455</c:v>
                </c:pt>
                <c:pt idx="22">
                  <c:v>460</c:v>
                </c:pt>
                <c:pt idx="23">
                  <c:v>461</c:v>
                </c:pt>
                <c:pt idx="24">
                  <c:v>464</c:v>
                </c:pt>
                <c:pt idx="25">
                  <c:v>458</c:v>
                </c:pt>
                <c:pt idx="26">
                  <c:v>453</c:v>
                </c:pt>
                <c:pt idx="27">
                  <c:v>445</c:v>
                </c:pt>
                <c:pt idx="28">
                  <c:v>433</c:v>
                </c:pt>
                <c:pt idx="29">
                  <c:v>404</c:v>
                </c:pt>
                <c:pt idx="30">
                  <c:v>380</c:v>
                </c:pt>
                <c:pt idx="31">
                  <c:v>358</c:v>
                </c:pt>
                <c:pt idx="32">
                  <c:v>330</c:v>
                </c:pt>
                <c:pt idx="33">
                  <c:v>305</c:v>
                </c:pt>
                <c:pt idx="34">
                  <c:v>277</c:v>
                </c:pt>
                <c:pt idx="35">
                  <c:v>256</c:v>
                </c:pt>
                <c:pt idx="36">
                  <c:v>231</c:v>
                </c:pt>
                <c:pt idx="37">
                  <c:v>211</c:v>
                </c:pt>
                <c:pt idx="38">
                  <c:v>195</c:v>
                </c:pt>
                <c:pt idx="39">
                  <c:v>174</c:v>
                </c:pt>
                <c:pt idx="40">
                  <c:v>153</c:v>
                </c:pt>
                <c:pt idx="41">
                  <c:v>139</c:v>
                </c:pt>
                <c:pt idx="42">
                  <c:v>134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C3-1A46-AEA4-D93788292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376799"/>
        <c:axId val="1158378799"/>
      </c:scatterChart>
      <c:valAx>
        <c:axId val="1158376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378799"/>
        <c:crosses val="autoZero"/>
        <c:crossBetween val="midCat"/>
      </c:valAx>
      <c:valAx>
        <c:axId val="115837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37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80AC-E4E7-7749-9156-C94C102F761D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FA25C-64E5-1141-9844-EF13558D1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FA25C-64E5-1141-9844-EF13558D1B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1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3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2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2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DNolxbzsP0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2E65C34E-FD42-897A-BC6C-9ADCFC619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186" b="3524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pic>
        <p:nvPicPr>
          <p:cNvPr id="1028" name="Picture 4" descr="Ice Black Fire Dark Texture Nature Powerpoint Background For Free Download  - Slidesdocs">
            <a:extLst>
              <a:ext uri="{FF2B5EF4-FFF2-40B4-BE49-F238E27FC236}">
                <a16:creationId xmlns:a16="http://schemas.microsoft.com/office/drawing/2014/main" id="{59D2A43F-D8F9-AD64-5BD6-415CB0BE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128588"/>
            <a:ext cx="12306300" cy="70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6BA18-2A0A-AA8D-BD01-AFBF0A656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572" y="-85728"/>
            <a:ext cx="6458556" cy="267495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Fire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96121-55AD-3499-67C8-9F10E4959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3359" y="2843210"/>
            <a:ext cx="6458556" cy="10287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Modeling of wood fire dampened by a sprinkler system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By: Will Luik</a:t>
            </a:r>
          </a:p>
        </p:txBody>
      </p:sp>
    </p:spTree>
    <p:extLst>
      <p:ext uri="{BB962C8B-B14F-4D97-AF65-F5344CB8AC3E}">
        <p14:creationId xmlns:p14="http://schemas.microsoft.com/office/powerpoint/2010/main" val="3439525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3DD3-596B-15D5-13BD-7C80B65E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676E87A-9BF0-77FE-B41A-491370101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28589"/>
            <a:ext cx="10132188" cy="4035425"/>
          </a:xfrm>
        </p:spPr>
      </p:pic>
    </p:spTree>
    <p:extLst>
      <p:ext uri="{BB962C8B-B14F-4D97-AF65-F5344CB8AC3E}">
        <p14:creationId xmlns:p14="http://schemas.microsoft.com/office/powerpoint/2010/main" val="21477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5F0CB-A5F9-7952-66C8-7AA0B5AA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93674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Sim&amp;modelFinal_video">
            <a:hlinkClick r:id="" action="ppaction://media"/>
            <a:extLst>
              <a:ext uri="{FF2B5EF4-FFF2-40B4-BE49-F238E27FC236}">
                <a16:creationId xmlns:a16="http://schemas.microsoft.com/office/drawing/2014/main" id="{69D522DB-077C-6ACE-4C0D-22114B8B2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068463"/>
            <a:ext cx="4600913" cy="4635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1C0BB-F64F-8854-AFBC-4AB083DA4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428" y="3692830"/>
            <a:ext cx="3024585" cy="2910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5A5FB-B2F8-E55F-F711-9BA1BFA05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794" y="3692830"/>
            <a:ext cx="3024585" cy="29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WATCH: Fire sprinkler system demonstration">
            <a:hlinkClick r:id="" action="ppaction://media"/>
            <a:extLst>
              <a:ext uri="{FF2B5EF4-FFF2-40B4-BE49-F238E27FC236}">
                <a16:creationId xmlns:a16="http://schemas.microsoft.com/office/drawing/2014/main" id="{16AEBB30-7378-443F-7D28-834E7BE29BE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6750" y="1833061"/>
            <a:ext cx="8318500" cy="47000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8B05CA-8DDB-4DD5-0489-EF34A24B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909" y="0"/>
            <a:ext cx="6584522" cy="1936746"/>
          </a:xfrm>
        </p:spPr>
        <p:txBody>
          <a:bodyPr>
            <a:normAutofit/>
          </a:bodyPr>
          <a:lstStyle/>
          <a:p>
            <a:r>
              <a:rPr lang="en-US" dirty="0"/>
              <a:t>True Effect of Sprinkler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AB88-5352-C976-6920-C4F47E48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r>
              <a:rPr lang="en-US" dirty="0"/>
              <a:t>Conclusion/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12BA-246F-B570-A543-2F3A4480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4769671" cy="232559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Decrease step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Variability in floor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burning/water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C0B7E-30ED-BE27-8516-E662DE44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21" y="3462299"/>
            <a:ext cx="3503837" cy="268043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245FC5-A6F6-C618-D1C8-7831793E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26" y="630266"/>
            <a:ext cx="4592625" cy="250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3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F8CCD-B60A-B90A-BA8F-9FD7F8D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2050" name="Picture 2" descr="Fire sprinkler system - Wikipedia">
            <a:extLst>
              <a:ext uri="{FF2B5EF4-FFF2-40B4-BE49-F238E27FC236}">
                <a16:creationId xmlns:a16="http://schemas.microsoft.com/office/drawing/2014/main" id="{4437E30F-39F7-F5A5-EAFF-56AE55710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r="20946" b="-1"/>
          <a:stretch/>
        </p:blipFill>
        <p:spPr bwMode="auto"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CBF1B-3C89-40D4-D90A-CF4863BE9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Everyday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 science is a forgotten subfield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not</a:t>
            </a:r>
          </a:p>
        </p:txBody>
      </p:sp>
    </p:spTree>
    <p:extLst>
      <p:ext uri="{BB962C8B-B14F-4D97-AF65-F5344CB8AC3E}">
        <p14:creationId xmlns:p14="http://schemas.microsoft.com/office/powerpoint/2010/main" val="296273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F7BC-EA19-435E-4B52-34C31F0A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B246-FA1B-58A4-0D6C-178EF22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409" y="2721936"/>
            <a:ext cx="10972800" cy="4036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code is split into 5 separate files</a:t>
            </a:r>
          </a:p>
          <a:p>
            <a:pPr marL="571500" lvl="1" indent="-342900">
              <a:buAutoNum type="arabicPeriod"/>
            </a:pPr>
            <a:r>
              <a:rPr lang="en-US" dirty="0"/>
              <a:t>Mother file</a:t>
            </a:r>
          </a:p>
          <a:p>
            <a:pPr marL="571500" lvl="1" indent="-342900">
              <a:buAutoNum type="arabicPeriod"/>
            </a:pPr>
            <a:r>
              <a:rPr lang="en-US" dirty="0"/>
              <a:t>Projectile motion of a droplet</a:t>
            </a:r>
          </a:p>
          <a:p>
            <a:pPr marL="571500" lvl="1" indent="-342900">
              <a:buAutoNum type="arabicPeriod"/>
            </a:pPr>
            <a:r>
              <a:rPr lang="en-US" dirty="0" err="1"/>
              <a:t>Ising</a:t>
            </a:r>
            <a:r>
              <a:rPr lang="en-US" dirty="0"/>
              <a:t> model</a:t>
            </a:r>
          </a:p>
          <a:p>
            <a:pPr marL="571500" lvl="1" indent="-342900">
              <a:buAutoNum type="arabicPeriod"/>
            </a:pPr>
            <a:r>
              <a:rPr lang="en-US" dirty="0"/>
              <a:t>Sprinkler projection</a:t>
            </a:r>
          </a:p>
          <a:p>
            <a:pPr marL="571500" lvl="1" indent="-342900">
              <a:buAutoNum type="arabicPeriod"/>
            </a:pPr>
            <a:r>
              <a:rPr lang="en-US" dirty="0"/>
              <a:t>Plotting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structured with arrays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743C2-B11F-E1AD-CA98-CA3725D6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9742"/>
            <a:ext cx="10960218" cy="6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2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017C-28D3-9921-EF9D-9FB045A4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58433EB-F6CB-CDBF-F8DE-432239E3C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200" y="4189121"/>
            <a:ext cx="5003800" cy="26924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54D620-55FF-CA7F-9A00-1ADA894E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2358879"/>
            <a:ext cx="5448300" cy="1828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00D3BB9-0E68-936A-A344-4AF144DAC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84"/>
            <a:ext cx="6096000" cy="23471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E4B3BB-460B-ADB0-73B5-944D96BBB439}"/>
              </a:ext>
            </a:extLst>
          </p:cNvPr>
          <p:cNvSpPr txBox="1">
            <a:spLocks/>
          </p:cNvSpPr>
          <p:nvPr/>
        </p:nvSpPr>
        <p:spPr>
          <a:xfrm>
            <a:off x="634409" y="2721936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Initialize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conditions/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Driving iterator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A5602-B5E1-6EC0-25AD-F3AAE5B83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03"/>
            <a:ext cx="6096000" cy="3460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6E4854-FB7D-91B6-4307-5B5236600AC2}"/>
              </a:ext>
            </a:extLst>
          </p:cNvPr>
          <p:cNvCxnSpPr/>
          <p:nvPr/>
        </p:nvCxnSpPr>
        <p:spPr>
          <a:xfrm>
            <a:off x="814388" y="557784"/>
            <a:ext cx="428625" cy="627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9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73B0-6934-C5D1-79EB-6A9A30AD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0372EDD-5FB5-A5FF-93BB-273F4DD31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100" y="1432497"/>
            <a:ext cx="6819900" cy="901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7D311-3312-4C73-AC7A-98455C0F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26"/>
            <a:ext cx="6096000" cy="3460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4A2BD2-8246-9DC1-49F3-A1CE403EA4FB}"/>
              </a:ext>
            </a:extLst>
          </p:cNvPr>
          <p:cNvCxnSpPr>
            <a:cxnSpLocks/>
          </p:cNvCxnSpPr>
          <p:nvPr/>
        </p:nvCxnSpPr>
        <p:spPr>
          <a:xfrm flipH="1">
            <a:off x="3343275" y="619386"/>
            <a:ext cx="485775" cy="580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18FC0E-5E50-F0AF-42B4-74C4408F7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2334197"/>
            <a:ext cx="6819900" cy="479767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E024CB-9E48-0A8E-FC2F-029F0921D453}"/>
              </a:ext>
            </a:extLst>
          </p:cNvPr>
          <p:cNvSpPr txBox="1">
            <a:spLocks/>
          </p:cNvSpPr>
          <p:nvPr/>
        </p:nvSpPr>
        <p:spPr>
          <a:xfrm>
            <a:off x="609600" y="2334197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Diagonal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only turn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Iterated 300 steps every second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589F5A-7BD4-2215-0E34-B132000E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5" y="3864272"/>
            <a:ext cx="2676525" cy="27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6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2E27-ED8D-EA87-151F-D771FC6D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Projectile Motion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438191F-1553-2244-8393-FF701A37A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89650"/>
            <a:ext cx="4015563" cy="470664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D4D3D-B56E-0FB8-E47D-1929E8C8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703"/>
            <a:ext cx="6096000" cy="3460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04D6F2-A51D-4ACB-9A22-F09221FF34B8}"/>
              </a:ext>
            </a:extLst>
          </p:cNvPr>
          <p:cNvCxnSpPr>
            <a:cxnSpLocks/>
          </p:cNvCxnSpPr>
          <p:nvPr/>
        </p:nvCxnSpPr>
        <p:spPr>
          <a:xfrm flipH="1">
            <a:off x="4086225" y="557784"/>
            <a:ext cx="1042988" cy="662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14089F-EB75-C853-F17B-343E140F45AF}"/>
              </a:ext>
            </a:extLst>
          </p:cNvPr>
          <p:cNvSpPr txBox="1"/>
          <p:nvPr/>
        </p:nvSpPr>
        <p:spPr>
          <a:xfrm>
            <a:off x="5129213" y="1891572"/>
            <a:ext cx="5422604" cy="1215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Accounts for air drag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Calculates maximum time and horizontal distance from a specified height</a:t>
            </a:r>
          </a:p>
        </p:txBody>
      </p:sp>
      <p:pic>
        <p:nvPicPr>
          <p:cNvPr id="10" name="Picture 9" descr="A picture containing person, day&#10;&#10;Description automatically generated">
            <a:extLst>
              <a:ext uri="{FF2B5EF4-FFF2-40B4-BE49-F238E27FC236}">
                <a16:creationId xmlns:a16="http://schemas.microsoft.com/office/drawing/2014/main" id="{5C556141-279E-25DC-B0C8-B142A9D0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374" y="3429000"/>
            <a:ext cx="5120443" cy="3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42EF-BE6C-2F9F-3ED3-E086D60F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 Iterator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BCF15B-02A5-810E-A4F0-B8E76663A0AC}"/>
              </a:ext>
            </a:extLst>
          </p:cNvPr>
          <p:cNvCxnSpPr>
            <a:cxnSpLocks/>
          </p:cNvCxnSpPr>
          <p:nvPr/>
        </p:nvCxnSpPr>
        <p:spPr>
          <a:xfrm>
            <a:off x="1771650" y="590095"/>
            <a:ext cx="428625" cy="630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F64C83-BC74-0E50-37ED-6A9DD6CB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03"/>
            <a:ext cx="6096000" cy="3460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BD01F5-4358-1763-B175-CA7723D7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Randomize droplet projection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through all droplets for each second</a:t>
            </a:r>
          </a:p>
        </p:txBody>
      </p:sp>
      <p:pic>
        <p:nvPicPr>
          <p:cNvPr id="11" name="Picture 10" descr="Text, timeline&#10;&#10;Description automatically generated">
            <a:extLst>
              <a:ext uri="{FF2B5EF4-FFF2-40B4-BE49-F238E27FC236}">
                <a16:creationId xmlns:a16="http://schemas.microsoft.com/office/drawing/2014/main" id="{F0313FEF-6D5C-A8CD-8666-71F2A5D8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82" y="1273820"/>
            <a:ext cx="5885018" cy="3161012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19DAC667-C812-14D0-5B61-8656364E2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3" y="3368455"/>
            <a:ext cx="4555331" cy="2594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1D65F-6EDB-3D68-8F07-AED0C0F5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665" y="4434832"/>
            <a:ext cx="2769335" cy="242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1CCB8E-9BDC-5F0A-604E-DA3FF1CE6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860" y="4465871"/>
            <a:ext cx="2493227" cy="23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5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F411-2006-9ACF-10AB-EA665E76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76CE-FCEF-EB9B-08EE-1A7F9D3EC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35008-41E7-8935-30ED-65389B7B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03"/>
            <a:ext cx="6096000" cy="3460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C042E-B0D0-F98B-6ADA-07C75D266FC6}"/>
              </a:ext>
            </a:extLst>
          </p:cNvPr>
          <p:cNvCxnSpPr>
            <a:cxnSpLocks/>
          </p:cNvCxnSpPr>
          <p:nvPr/>
        </p:nvCxnSpPr>
        <p:spPr>
          <a:xfrm flipH="1">
            <a:off x="2200275" y="607763"/>
            <a:ext cx="542925" cy="612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4C801F-DC4E-FD75-5F7C-DB9794A0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26" y="3454716"/>
            <a:ext cx="3024585" cy="2910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4B2A4-6EFA-920A-D9EB-9D5C0E6E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426" y="320980"/>
            <a:ext cx="3024585" cy="2910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8AA85-0007-9605-9B5E-DD7DEA321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3" y="3429000"/>
            <a:ext cx="3863582" cy="3281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52313-D162-44F3-16A3-A653B74508D9}"/>
              </a:ext>
            </a:extLst>
          </p:cNvPr>
          <p:cNvSpPr txBox="1"/>
          <p:nvPr/>
        </p:nvSpPr>
        <p:spPr>
          <a:xfrm>
            <a:off x="7929562" y="3423282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HRR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F795E-7D07-A677-B25A-7103FA7CE8E9}"/>
              </a:ext>
            </a:extLst>
          </p:cNvPr>
          <p:cNvSpPr txBox="1"/>
          <p:nvPr/>
        </p:nvSpPr>
        <p:spPr>
          <a:xfrm>
            <a:off x="8586789" y="334927"/>
            <a:ext cx="14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HRR</a:t>
            </a:r>
          </a:p>
        </p:txBody>
      </p:sp>
    </p:spTree>
    <p:extLst>
      <p:ext uri="{BB962C8B-B14F-4D97-AF65-F5344CB8AC3E}">
        <p14:creationId xmlns:p14="http://schemas.microsoft.com/office/powerpoint/2010/main" val="245607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8650B-176E-F30D-5B00-AB1A6B69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04" y="83644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Math/Applications Used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CDEA11-D8CF-3DE5-CEB0-1583E356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297" y="4218936"/>
            <a:ext cx="5569545" cy="260376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891186A-2CC5-0644-D93F-A4C1D543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532"/>
            <a:ext cx="3460874" cy="4183507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71A8CF9-021B-180B-F3DE-4D617650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13" y="1314682"/>
            <a:ext cx="2730500" cy="95250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B106622-D7D3-D4FF-EC86-69F1FC5CA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874" y="14163"/>
            <a:ext cx="2219583" cy="4183507"/>
          </a:xfrm>
          <a:prstGeom prst="rect">
            <a:avLst/>
          </a:prstGeom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B610E4-E76D-B07F-ACC9-E31D9447E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792847"/>
              </p:ext>
            </p:extLst>
          </p:nvPr>
        </p:nvGraphicFramePr>
        <p:xfrm>
          <a:off x="711424" y="4295156"/>
          <a:ext cx="4547287" cy="2451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91B031-4F0F-0DEB-E9CF-A67709096AEC}"/>
              </a:ext>
            </a:extLst>
          </p:cNvPr>
          <p:cNvSpPr txBox="1"/>
          <p:nvPr/>
        </p:nvSpPr>
        <p:spPr>
          <a:xfrm>
            <a:off x="7758113" y="4183507"/>
            <a:ext cx="198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HRR (KW/m^2)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8C4A07-9169-B166-4152-D56DACF8C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63" y="2225484"/>
            <a:ext cx="3548263" cy="199589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FF3C04-46F9-8F16-A601-DA5E15F65342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5258711" y="5520815"/>
            <a:ext cx="885586" cy="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7782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153</Words>
  <Application>Microsoft Macintosh PowerPoint</Application>
  <PresentationFormat>Widescreen</PresentationFormat>
  <Paragraphs>46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Posterama</vt:lpstr>
      <vt:lpstr>SplashVTI</vt:lpstr>
      <vt:lpstr>Fire Physics</vt:lpstr>
      <vt:lpstr>Motivation</vt:lpstr>
      <vt:lpstr>Model Description</vt:lpstr>
      <vt:lpstr>Main File</vt:lpstr>
      <vt:lpstr>Ising Model</vt:lpstr>
      <vt:lpstr>Projectile Motion</vt:lpstr>
      <vt:lpstr>Droplet Iterator </vt:lpstr>
      <vt:lpstr>Plotter</vt:lpstr>
      <vt:lpstr>Math/Applications Used</vt:lpstr>
      <vt:lpstr>Describe the code</vt:lpstr>
      <vt:lpstr>Results</vt:lpstr>
      <vt:lpstr>True Effect of Sprinkler </vt:lpstr>
      <vt:lpstr>Conclusion/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Physics</dc:title>
  <dc:creator>Luik, Will</dc:creator>
  <cp:lastModifiedBy>Luik, Will</cp:lastModifiedBy>
  <cp:revision>3</cp:revision>
  <dcterms:created xsi:type="dcterms:W3CDTF">2023-03-30T19:09:47Z</dcterms:created>
  <dcterms:modified xsi:type="dcterms:W3CDTF">2023-04-03T23:58:06Z</dcterms:modified>
</cp:coreProperties>
</file>